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8"/>
  </p:notesMasterIdLst>
  <p:sldIdLst>
    <p:sldId id="256" r:id="rId2"/>
    <p:sldId id="257" r:id="rId3"/>
    <p:sldId id="259" r:id="rId4"/>
    <p:sldId id="260" r:id="rId5"/>
    <p:sldId id="258" r:id="rId6"/>
    <p:sldId id="261" r:id="rId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2" d="100"/>
          <a:sy n="82" d="100"/>
        </p:scale>
        <p:origin x="691" y="5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IN"/>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BB53ABA-6493-46B3-9E17-54114D5E85BB}" type="datetimeFigureOut">
              <a:rPr lang="en-IN" smtClean="0"/>
              <a:t>19-03-2022</a:t>
            </a:fld>
            <a:endParaRPr lang="en-IN"/>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IN"/>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IN"/>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A14CCF1-E76A-4AE4-B0C9-5F04F45EA7F7}" type="slidenum">
              <a:rPr lang="en-IN" smtClean="0"/>
              <a:t>‹#›</a:t>
            </a:fld>
            <a:endParaRPr lang="en-IN"/>
          </a:p>
        </p:txBody>
      </p:sp>
    </p:spTree>
    <p:extLst>
      <p:ext uri="{BB962C8B-B14F-4D97-AF65-F5344CB8AC3E}">
        <p14:creationId xmlns:p14="http://schemas.microsoft.com/office/powerpoint/2010/main" val="426431075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IN" dirty="0" err="1"/>
              <a:t>pq</a:t>
            </a:r>
            <a:endParaRPr lang="en-IN" dirty="0"/>
          </a:p>
        </p:txBody>
      </p:sp>
      <p:sp>
        <p:nvSpPr>
          <p:cNvPr id="4" name="Slide Number Placeholder 3"/>
          <p:cNvSpPr>
            <a:spLocks noGrp="1"/>
          </p:cNvSpPr>
          <p:nvPr>
            <p:ph type="sldNum" sz="quarter" idx="5"/>
          </p:nvPr>
        </p:nvSpPr>
        <p:spPr/>
        <p:txBody>
          <a:bodyPr/>
          <a:lstStyle/>
          <a:p>
            <a:fld id="{EA14CCF1-E76A-4AE4-B0C9-5F04F45EA7F7}" type="slidenum">
              <a:rPr lang="en-IN" smtClean="0"/>
              <a:t>4</a:t>
            </a:fld>
            <a:endParaRPr lang="en-IN"/>
          </a:p>
        </p:txBody>
      </p:sp>
    </p:spTree>
    <p:extLst>
      <p:ext uri="{BB962C8B-B14F-4D97-AF65-F5344CB8AC3E}">
        <p14:creationId xmlns:p14="http://schemas.microsoft.com/office/powerpoint/2010/main" val="95546874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AA5FDC-A61B-4A39-B2C3-2CD23B72DACC}"/>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IN"/>
          </a:p>
        </p:txBody>
      </p:sp>
      <p:sp>
        <p:nvSpPr>
          <p:cNvPr id="3" name="Subtitle 2">
            <a:extLst>
              <a:ext uri="{FF2B5EF4-FFF2-40B4-BE49-F238E27FC236}">
                <a16:creationId xmlns:a16="http://schemas.microsoft.com/office/drawing/2014/main" id="{7D5C8A0B-3027-4689-BA51-DA691CC48A5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IN"/>
          </a:p>
        </p:txBody>
      </p:sp>
      <p:sp>
        <p:nvSpPr>
          <p:cNvPr id="4" name="Date Placeholder 3">
            <a:extLst>
              <a:ext uri="{FF2B5EF4-FFF2-40B4-BE49-F238E27FC236}">
                <a16:creationId xmlns:a16="http://schemas.microsoft.com/office/drawing/2014/main" id="{6AE5D436-5C0A-4FE1-BA07-60D34924EB59}"/>
              </a:ext>
            </a:extLst>
          </p:cNvPr>
          <p:cNvSpPr>
            <a:spLocks noGrp="1"/>
          </p:cNvSpPr>
          <p:nvPr>
            <p:ph type="dt" sz="half" idx="10"/>
          </p:nvPr>
        </p:nvSpPr>
        <p:spPr/>
        <p:txBody>
          <a:bodyPr/>
          <a:lstStyle/>
          <a:p>
            <a:fld id="{76B3C046-252E-43BF-9F25-D91DE0A53A94}" type="datetime1">
              <a:rPr lang="en-IN" smtClean="0"/>
              <a:t>19-03-2022</a:t>
            </a:fld>
            <a:endParaRPr lang="en-IN"/>
          </a:p>
        </p:txBody>
      </p:sp>
      <p:sp>
        <p:nvSpPr>
          <p:cNvPr id="5" name="Footer Placeholder 4">
            <a:extLst>
              <a:ext uri="{FF2B5EF4-FFF2-40B4-BE49-F238E27FC236}">
                <a16:creationId xmlns:a16="http://schemas.microsoft.com/office/drawing/2014/main" id="{EC0213F2-1519-4636-900F-669EE6BD72E2}"/>
              </a:ext>
            </a:extLst>
          </p:cNvPr>
          <p:cNvSpPr>
            <a:spLocks noGrp="1"/>
          </p:cNvSpPr>
          <p:nvPr>
            <p:ph type="ftr" sz="quarter" idx="11"/>
          </p:nvPr>
        </p:nvSpPr>
        <p:spPr/>
        <p:txBody>
          <a:bodyPr/>
          <a:lstStyle/>
          <a:p>
            <a:r>
              <a:rPr lang="en-IN"/>
              <a:t>Alok Sheel</a:t>
            </a:r>
          </a:p>
        </p:txBody>
      </p:sp>
      <p:sp>
        <p:nvSpPr>
          <p:cNvPr id="6" name="Slide Number Placeholder 5">
            <a:extLst>
              <a:ext uri="{FF2B5EF4-FFF2-40B4-BE49-F238E27FC236}">
                <a16:creationId xmlns:a16="http://schemas.microsoft.com/office/drawing/2014/main" id="{E5B0501E-AC73-423A-B412-EF0B704A9577}"/>
              </a:ext>
            </a:extLst>
          </p:cNvPr>
          <p:cNvSpPr>
            <a:spLocks noGrp="1"/>
          </p:cNvSpPr>
          <p:nvPr>
            <p:ph type="sldNum" sz="quarter" idx="12"/>
          </p:nvPr>
        </p:nvSpPr>
        <p:spPr/>
        <p:txBody>
          <a:bodyPr/>
          <a:lstStyle/>
          <a:p>
            <a:fld id="{4E332EC4-B795-4E36-84DB-C4F8B7CC3769}" type="slidenum">
              <a:rPr lang="en-IN" smtClean="0"/>
              <a:t>‹#›</a:t>
            </a:fld>
            <a:endParaRPr lang="en-IN"/>
          </a:p>
        </p:txBody>
      </p:sp>
    </p:spTree>
    <p:extLst>
      <p:ext uri="{BB962C8B-B14F-4D97-AF65-F5344CB8AC3E}">
        <p14:creationId xmlns:p14="http://schemas.microsoft.com/office/powerpoint/2010/main" val="247300614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EB0CA8-665C-4A79-91DC-7080591BCF50}"/>
              </a:ext>
            </a:extLst>
          </p:cNvPr>
          <p:cNvSpPr>
            <a:spLocks noGrp="1"/>
          </p:cNvSpPr>
          <p:nvPr>
            <p:ph type="title"/>
          </p:nvPr>
        </p:nvSpPr>
        <p:spPr/>
        <p:txBody>
          <a:bodyPr/>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7A4509DC-D9FD-4B23-8A50-9F898EE51863}"/>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E6B0FE2B-501F-42E4-AAD1-FFB8E5B2ECAD}"/>
              </a:ext>
            </a:extLst>
          </p:cNvPr>
          <p:cNvSpPr>
            <a:spLocks noGrp="1"/>
          </p:cNvSpPr>
          <p:nvPr>
            <p:ph type="dt" sz="half" idx="10"/>
          </p:nvPr>
        </p:nvSpPr>
        <p:spPr/>
        <p:txBody>
          <a:bodyPr/>
          <a:lstStyle/>
          <a:p>
            <a:fld id="{C60A4A49-A4E3-4F62-9D10-C3A926203632}" type="datetime1">
              <a:rPr lang="en-IN" smtClean="0"/>
              <a:t>19-03-2022</a:t>
            </a:fld>
            <a:endParaRPr lang="en-IN"/>
          </a:p>
        </p:txBody>
      </p:sp>
      <p:sp>
        <p:nvSpPr>
          <p:cNvPr id="5" name="Footer Placeholder 4">
            <a:extLst>
              <a:ext uri="{FF2B5EF4-FFF2-40B4-BE49-F238E27FC236}">
                <a16:creationId xmlns:a16="http://schemas.microsoft.com/office/drawing/2014/main" id="{71A3BC02-7D57-40CF-9FAD-E5DB55E6E261}"/>
              </a:ext>
            </a:extLst>
          </p:cNvPr>
          <p:cNvSpPr>
            <a:spLocks noGrp="1"/>
          </p:cNvSpPr>
          <p:nvPr>
            <p:ph type="ftr" sz="quarter" idx="11"/>
          </p:nvPr>
        </p:nvSpPr>
        <p:spPr/>
        <p:txBody>
          <a:bodyPr/>
          <a:lstStyle/>
          <a:p>
            <a:r>
              <a:rPr lang="en-IN"/>
              <a:t>Alok Sheel</a:t>
            </a:r>
          </a:p>
        </p:txBody>
      </p:sp>
      <p:sp>
        <p:nvSpPr>
          <p:cNvPr id="6" name="Slide Number Placeholder 5">
            <a:extLst>
              <a:ext uri="{FF2B5EF4-FFF2-40B4-BE49-F238E27FC236}">
                <a16:creationId xmlns:a16="http://schemas.microsoft.com/office/drawing/2014/main" id="{E30481DC-A3E7-4C2E-9BF5-2D3E907FF0E2}"/>
              </a:ext>
            </a:extLst>
          </p:cNvPr>
          <p:cNvSpPr>
            <a:spLocks noGrp="1"/>
          </p:cNvSpPr>
          <p:nvPr>
            <p:ph type="sldNum" sz="quarter" idx="12"/>
          </p:nvPr>
        </p:nvSpPr>
        <p:spPr/>
        <p:txBody>
          <a:bodyPr/>
          <a:lstStyle/>
          <a:p>
            <a:fld id="{4E332EC4-B795-4E36-84DB-C4F8B7CC3769}" type="slidenum">
              <a:rPr lang="en-IN" smtClean="0"/>
              <a:t>‹#›</a:t>
            </a:fld>
            <a:endParaRPr lang="en-IN"/>
          </a:p>
        </p:txBody>
      </p:sp>
    </p:spTree>
    <p:extLst>
      <p:ext uri="{BB962C8B-B14F-4D97-AF65-F5344CB8AC3E}">
        <p14:creationId xmlns:p14="http://schemas.microsoft.com/office/powerpoint/2010/main" val="4421705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E258383-6EC1-4942-96A8-9770DEB3D14A}"/>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A621C517-2B98-4E32-9753-D7E75119FCC7}"/>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258A8CF5-2A49-44C7-81ED-5EDB8FA9E648}"/>
              </a:ext>
            </a:extLst>
          </p:cNvPr>
          <p:cNvSpPr>
            <a:spLocks noGrp="1"/>
          </p:cNvSpPr>
          <p:nvPr>
            <p:ph type="dt" sz="half" idx="10"/>
          </p:nvPr>
        </p:nvSpPr>
        <p:spPr/>
        <p:txBody>
          <a:bodyPr/>
          <a:lstStyle/>
          <a:p>
            <a:fld id="{F048F2D3-7203-42BF-8826-52AB939309F9}" type="datetime1">
              <a:rPr lang="en-IN" smtClean="0"/>
              <a:t>19-03-2022</a:t>
            </a:fld>
            <a:endParaRPr lang="en-IN"/>
          </a:p>
        </p:txBody>
      </p:sp>
      <p:sp>
        <p:nvSpPr>
          <p:cNvPr id="5" name="Footer Placeholder 4">
            <a:extLst>
              <a:ext uri="{FF2B5EF4-FFF2-40B4-BE49-F238E27FC236}">
                <a16:creationId xmlns:a16="http://schemas.microsoft.com/office/drawing/2014/main" id="{668A6CC1-C30C-4848-BEF2-8BA6D00603AB}"/>
              </a:ext>
            </a:extLst>
          </p:cNvPr>
          <p:cNvSpPr>
            <a:spLocks noGrp="1"/>
          </p:cNvSpPr>
          <p:nvPr>
            <p:ph type="ftr" sz="quarter" idx="11"/>
          </p:nvPr>
        </p:nvSpPr>
        <p:spPr/>
        <p:txBody>
          <a:bodyPr/>
          <a:lstStyle/>
          <a:p>
            <a:r>
              <a:rPr lang="en-IN"/>
              <a:t>Alok Sheel</a:t>
            </a:r>
          </a:p>
        </p:txBody>
      </p:sp>
      <p:sp>
        <p:nvSpPr>
          <p:cNvPr id="6" name="Slide Number Placeholder 5">
            <a:extLst>
              <a:ext uri="{FF2B5EF4-FFF2-40B4-BE49-F238E27FC236}">
                <a16:creationId xmlns:a16="http://schemas.microsoft.com/office/drawing/2014/main" id="{1F83CAF1-620B-47BC-A031-C3ED67E63CBE}"/>
              </a:ext>
            </a:extLst>
          </p:cNvPr>
          <p:cNvSpPr>
            <a:spLocks noGrp="1"/>
          </p:cNvSpPr>
          <p:nvPr>
            <p:ph type="sldNum" sz="quarter" idx="12"/>
          </p:nvPr>
        </p:nvSpPr>
        <p:spPr/>
        <p:txBody>
          <a:bodyPr/>
          <a:lstStyle/>
          <a:p>
            <a:fld id="{4E332EC4-B795-4E36-84DB-C4F8B7CC3769}" type="slidenum">
              <a:rPr lang="en-IN" smtClean="0"/>
              <a:t>‹#›</a:t>
            </a:fld>
            <a:endParaRPr lang="en-IN"/>
          </a:p>
        </p:txBody>
      </p:sp>
    </p:spTree>
    <p:extLst>
      <p:ext uri="{BB962C8B-B14F-4D97-AF65-F5344CB8AC3E}">
        <p14:creationId xmlns:p14="http://schemas.microsoft.com/office/powerpoint/2010/main" val="27998277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0695F7-4D0A-4A83-A5C3-BD81905F2A01}"/>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95DC230A-5B05-483D-9F36-FD90F55A8667}"/>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2855F39A-2D6B-4F01-A279-4B576CCA2F9B}"/>
              </a:ext>
            </a:extLst>
          </p:cNvPr>
          <p:cNvSpPr>
            <a:spLocks noGrp="1"/>
          </p:cNvSpPr>
          <p:nvPr>
            <p:ph type="dt" sz="half" idx="10"/>
          </p:nvPr>
        </p:nvSpPr>
        <p:spPr/>
        <p:txBody>
          <a:bodyPr/>
          <a:lstStyle/>
          <a:p>
            <a:fld id="{0AD4FE12-26AB-4E05-B4F7-8CD590512129}" type="datetime1">
              <a:rPr lang="en-IN" smtClean="0"/>
              <a:t>19-03-2022</a:t>
            </a:fld>
            <a:endParaRPr lang="en-IN"/>
          </a:p>
        </p:txBody>
      </p:sp>
      <p:sp>
        <p:nvSpPr>
          <p:cNvPr id="5" name="Footer Placeholder 4">
            <a:extLst>
              <a:ext uri="{FF2B5EF4-FFF2-40B4-BE49-F238E27FC236}">
                <a16:creationId xmlns:a16="http://schemas.microsoft.com/office/drawing/2014/main" id="{C997A993-B26B-4365-849F-5EFFC1D867B1}"/>
              </a:ext>
            </a:extLst>
          </p:cNvPr>
          <p:cNvSpPr>
            <a:spLocks noGrp="1"/>
          </p:cNvSpPr>
          <p:nvPr>
            <p:ph type="ftr" sz="quarter" idx="11"/>
          </p:nvPr>
        </p:nvSpPr>
        <p:spPr/>
        <p:txBody>
          <a:bodyPr/>
          <a:lstStyle/>
          <a:p>
            <a:r>
              <a:rPr lang="en-IN"/>
              <a:t>Alok Sheel</a:t>
            </a:r>
          </a:p>
        </p:txBody>
      </p:sp>
      <p:sp>
        <p:nvSpPr>
          <p:cNvPr id="6" name="Slide Number Placeholder 5">
            <a:extLst>
              <a:ext uri="{FF2B5EF4-FFF2-40B4-BE49-F238E27FC236}">
                <a16:creationId xmlns:a16="http://schemas.microsoft.com/office/drawing/2014/main" id="{F6C78DA7-5E30-4895-BE92-253047918573}"/>
              </a:ext>
            </a:extLst>
          </p:cNvPr>
          <p:cNvSpPr>
            <a:spLocks noGrp="1"/>
          </p:cNvSpPr>
          <p:nvPr>
            <p:ph type="sldNum" sz="quarter" idx="12"/>
          </p:nvPr>
        </p:nvSpPr>
        <p:spPr/>
        <p:txBody>
          <a:bodyPr/>
          <a:lstStyle/>
          <a:p>
            <a:fld id="{4E332EC4-B795-4E36-84DB-C4F8B7CC3769}" type="slidenum">
              <a:rPr lang="en-IN" smtClean="0"/>
              <a:t>‹#›</a:t>
            </a:fld>
            <a:endParaRPr lang="en-IN"/>
          </a:p>
        </p:txBody>
      </p:sp>
    </p:spTree>
    <p:extLst>
      <p:ext uri="{BB962C8B-B14F-4D97-AF65-F5344CB8AC3E}">
        <p14:creationId xmlns:p14="http://schemas.microsoft.com/office/powerpoint/2010/main" val="32530431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2C3332-7F82-42FC-9F9B-5373B8A97193}"/>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IN"/>
          </a:p>
        </p:txBody>
      </p:sp>
      <p:sp>
        <p:nvSpPr>
          <p:cNvPr id="3" name="Text Placeholder 2">
            <a:extLst>
              <a:ext uri="{FF2B5EF4-FFF2-40B4-BE49-F238E27FC236}">
                <a16:creationId xmlns:a16="http://schemas.microsoft.com/office/drawing/2014/main" id="{518794D6-069C-431E-9B30-F56F3B4F14B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7C281BAB-BCE4-4A68-86B4-0C3237D3DC87}"/>
              </a:ext>
            </a:extLst>
          </p:cNvPr>
          <p:cNvSpPr>
            <a:spLocks noGrp="1"/>
          </p:cNvSpPr>
          <p:nvPr>
            <p:ph type="dt" sz="half" idx="10"/>
          </p:nvPr>
        </p:nvSpPr>
        <p:spPr/>
        <p:txBody>
          <a:bodyPr/>
          <a:lstStyle/>
          <a:p>
            <a:fld id="{A732B269-25F2-4196-A9DD-B75847ED24DF}" type="datetime1">
              <a:rPr lang="en-IN" smtClean="0"/>
              <a:t>19-03-2022</a:t>
            </a:fld>
            <a:endParaRPr lang="en-IN"/>
          </a:p>
        </p:txBody>
      </p:sp>
      <p:sp>
        <p:nvSpPr>
          <p:cNvPr id="5" name="Footer Placeholder 4">
            <a:extLst>
              <a:ext uri="{FF2B5EF4-FFF2-40B4-BE49-F238E27FC236}">
                <a16:creationId xmlns:a16="http://schemas.microsoft.com/office/drawing/2014/main" id="{DBB13EAA-2EC6-45F5-AFE0-6A6905935A2F}"/>
              </a:ext>
            </a:extLst>
          </p:cNvPr>
          <p:cNvSpPr>
            <a:spLocks noGrp="1"/>
          </p:cNvSpPr>
          <p:nvPr>
            <p:ph type="ftr" sz="quarter" idx="11"/>
          </p:nvPr>
        </p:nvSpPr>
        <p:spPr/>
        <p:txBody>
          <a:bodyPr/>
          <a:lstStyle/>
          <a:p>
            <a:r>
              <a:rPr lang="en-IN"/>
              <a:t>Alok Sheel</a:t>
            </a:r>
          </a:p>
        </p:txBody>
      </p:sp>
      <p:sp>
        <p:nvSpPr>
          <p:cNvPr id="6" name="Slide Number Placeholder 5">
            <a:extLst>
              <a:ext uri="{FF2B5EF4-FFF2-40B4-BE49-F238E27FC236}">
                <a16:creationId xmlns:a16="http://schemas.microsoft.com/office/drawing/2014/main" id="{E8A7BD4F-E3A5-43EB-B11B-7D33F2565A70}"/>
              </a:ext>
            </a:extLst>
          </p:cNvPr>
          <p:cNvSpPr>
            <a:spLocks noGrp="1"/>
          </p:cNvSpPr>
          <p:nvPr>
            <p:ph type="sldNum" sz="quarter" idx="12"/>
          </p:nvPr>
        </p:nvSpPr>
        <p:spPr/>
        <p:txBody>
          <a:bodyPr/>
          <a:lstStyle/>
          <a:p>
            <a:fld id="{4E332EC4-B795-4E36-84DB-C4F8B7CC3769}" type="slidenum">
              <a:rPr lang="en-IN" smtClean="0"/>
              <a:t>‹#›</a:t>
            </a:fld>
            <a:endParaRPr lang="en-IN"/>
          </a:p>
        </p:txBody>
      </p:sp>
    </p:spTree>
    <p:extLst>
      <p:ext uri="{BB962C8B-B14F-4D97-AF65-F5344CB8AC3E}">
        <p14:creationId xmlns:p14="http://schemas.microsoft.com/office/powerpoint/2010/main" val="420299686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406809-886B-468E-89E7-3FE1F227216E}"/>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EF5E02AC-287E-4541-A952-720E9DF27E4B}"/>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Content Placeholder 3">
            <a:extLst>
              <a:ext uri="{FF2B5EF4-FFF2-40B4-BE49-F238E27FC236}">
                <a16:creationId xmlns:a16="http://schemas.microsoft.com/office/drawing/2014/main" id="{4B7BAFCA-6EFD-4C59-80EC-62F7F55BA740}"/>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Date Placeholder 4">
            <a:extLst>
              <a:ext uri="{FF2B5EF4-FFF2-40B4-BE49-F238E27FC236}">
                <a16:creationId xmlns:a16="http://schemas.microsoft.com/office/drawing/2014/main" id="{AA274DF5-EB2B-4D97-BC6E-8F5822CF3B8A}"/>
              </a:ext>
            </a:extLst>
          </p:cNvPr>
          <p:cNvSpPr>
            <a:spLocks noGrp="1"/>
          </p:cNvSpPr>
          <p:nvPr>
            <p:ph type="dt" sz="half" idx="10"/>
          </p:nvPr>
        </p:nvSpPr>
        <p:spPr/>
        <p:txBody>
          <a:bodyPr/>
          <a:lstStyle/>
          <a:p>
            <a:fld id="{EC2F4EC2-64E5-4CD8-9346-0C051346CBCD}" type="datetime1">
              <a:rPr lang="en-IN" smtClean="0"/>
              <a:t>19-03-2022</a:t>
            </a:fld>
            <a:endParaRPr lang="en-IN"/>
          </a:p>
        </p:txBody>
      </p:sp>
      <p:sp>
        <p:nvSpPr>
          <p:cNvPr id="6" name="Footer Placeholder 5">
            <a:extLst>
              <a:ext uri="{FF2B5EF4-FFF2-40B4-BE49-F238E27FC236}">
                <a16:creationId xmlns:a16="http://schemas.microsoft.com/office/drawing/2014/main" id="{F30E7D15-70D9-4EC8-B858-46ABF21E69C7}"/>
              </a:ext>
            </a:extLst>
          </p:cNvPr>
          <p:cNvSpPr>
            <a:spLocks noGrp="1"/>
          </p:cNvSpPr>
          <p:nvPr>
            <p:ph type="ftr" sz="quarter" idx="11"/>
          </p:nvPr>
        </p:nvSpPr>
        <p:spPr/>
        <p:txBody>
          <a:bodyPr/>
          <a:lstStyle/>
          <a:p>
            <a:r>
              <a:rPr lang="en-IN"/>
              <a:t>Alok Sheel</a:t>
            </a:r>
          </a:p>
        </p:txBody>
      </p:sp>
      <p:sp>
        <p:nvSpPr>
          <p:cNvPr id="7" name="Slide Number Placeholder 6">
            <a:extLst>
              <a:ext uri="{FF2B5EF4-FFF2-40B4-BE49-F238E27FC236}">
                <a16:creationId xmlns:a16="http://schemas.microsoft.com/office/drawing/2014/main" id="{4784A427-0171-45F8-855B-A2485AD2134A}"/>
              </a:ext>
            </a:extLst>
          </p:cNvPr>
          <p:cNvSpPr>
            <a:spLocks noGrp="1"/>
          </p:cNvSpPr>
          <p:nvPr>
            <p:ph type="sldNum" sz="quarter" idx="12"/>
          </p:nvPr>
        </p:nvSpPr>
        <p:spPr/>
        <p:txBody>
          <a:bodyPr/>
          <a:lstStyle/>
          <a:p>
            <a:fld id="{4E332EC4-B795-4E36-84DB-C4F8B7CC3769}" type="slidenum">
              <a:rPr lang="en-IN" smtClean="0"/>
              <a:t>‹#›</a:t>
            </a:fld>
            <a:endParaRPr lang="en-IN"/>
          </a:p>
        </p:txBody>
      </p:sp>
    </p:spTree>
    <p:extLst>
      <p:ext uri="{BB962C8B-B14F-4D97-AF65-F5344CB8AC3E}">
        <p14:creationId xmlns:p14="http://schemas.microsoft.com/office/powerpoint/2010/main" val="299825041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AFE407-B18B-41CC-AFB9-5560E646D2D3}"/>
              </a:ext>
            </a:extLst>
          </p:cNvPr>
          <p:cNvSpPr>
            <a:spLocks noGrp="1"/>
          </p:cNvSpPr>
          <p:nvPr>
            <p:ph type="title"/>
          </p:nvPr>
        </p:nvSpPr>
        <p:spPr>
          <a:xfrm>
            <a:off x="839788" y="365125"/>
            <a:ext cx="10515600" cy="1325563"/>
          </a:xfrm>
        </p:spPr>
        <p:txBody>
          <a:bodyPr/>
          <a:lstStyle/>
          <a:p>
            <a:r>
              <a:rPr lang="en-US"/>
              <a:t>Click to edit Master title style</a:t>
            </a:r>
            <a:endParaRPr lang="en-IN"/>
          </a:p>
        </p:txBody>
      </p:sp>
      <p:sp>
        <p:nvSpPr>
          <p:cNvPr id="3" name="Text Placeholder 2">
            <a:extLst>
              <a:ext uri="{FF2B5EF4-FFF2-40B4-BE49-F238E27FC236}">
                <a16:creationId xmlns:a16="http://schemas.microsoft.com/office/drawing/2014/main" id="{0824BC8C-BB32-4689-951E-89505EDE5B6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3A5F444C-C088-4D9A-B299-3C9D78F08AE9}"/>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Text Placeholder 4">
            <a:extLst>
              <a:ext uri="{FF2B5EF4-FFF2-40B4-BE49-F238E27FC236}">
                <a16:creationId xmlns:a16="http://schemas.microsoft.com/office/drawing/2014/main" id="{D48B5C65-5AB0-4379-9ACE-04268131F54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6AFA733B-464E-4B59-A2E5-853EFD18DAAA}"/>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7" name="Date Placeholder 6">
            <a:extLst>
              <a:ext uri="{FF2B5EF4-FFF2-40B4-BE49-F238E27FC236}">
                <a16:creationId xmlns:a16="http://schemas.microsoft.com/office/drawing/2014/main" id="{CEB74D92-5CD6-4967-8E3F-34F80317485C}"/>
              </a:ext>
            </a:extLst>
          </p:cNvPr>
          <p:cNvSpPr>
            <a:spLocks noGrp="1"/>
          </p:cNvSpPr>
          <p:nvPr>
            <p:ph type="dt" sz="half" idx="10"/>
          </p:nvPr>
        </p:nvSpPr>
        <p:spPr/>
        <p:txBody>
          <a:bodyPr/>
          <a:lstStyle/>
          <a:p>
            <a:fld id="{86B9550F-238D-4D35-902C-29B5221848AE}" type="datetime1">
              <a:rPr lang="en-IN" smtClean="0"/>
              <a:t>19-03-2022</a:t>
            </a:fld>
            <a:endParaRPr lang="en-IN"/>
          </a:p>
        </p:txBody>
      </p:sp>
      <p:sp>
        <p:nvSpPr>
          <p:cNvPr id="8" name="Footer Placeholder 7">
            <a:extLst>
              <a:ext uri="{FF2B5EF4-FFF2-40B4-BE49-F238E27FC236}">
                <a16:creationId xmlns:a16="http://schemas.microsoft.com/office/drawing/2014/main" id="{6AF68E49-B553-41AC-9BA4-108ED754A866}"/>
              </a:ext>
            </a:extLst>
          </p:cNvPr>
          <p:cNvSpPr>
            <a:spLocks noGrp="1"/>
          </p:cNvSpPr>
          <p:nvPr>
            <p:ph type="ftr" sz="quarter" idx="11"/>
          </p:nvPr>
        </p:nvSpPr>
        <p:spPr/>
        <p:txBody>
          <a:bodyPr/>
          <a:lstStyle/>
          <a:p>
            <a:r>
              <a:rPr lang="en-IN"/>
              <a:t>Alok Sheel</a:t>
            </a:r>
          </a:p>
        </p:txBody>
      </p:sp>
      <p:sp>
        <p:nvSpPr>
          <p:cNvPr id="9" name="Slide Number Placeholder 8">
            <a:extLst>
              <a:ext uri="{FF2B5EF4-FFF2-40B4-BE49-F238E27FC236}">
                <a16:creationId xmlns:a16="http://schemas.microsoft.com/office/drawing/2014/main" id="{0D0DA293-FAE3-419D-8460-0756168B67DF}"/>
              </a:ext>
            </a:extLst>
          </p:cNvPr>
          <p:cNvSpPr>
            <a:spLocks noGrp="1"/>
          </p:cNvSpPr>
          <p:nvPr>
            <p:ph type="sldNum" sz="quarter" idx="12"/>
          </p:nvPr>
        </p:nvSpPr>
        <p:spPr/>
        <p:txBody>
          <a:bodyPr/>
          <a:lstStyle/>
          <a:p>
            <a:fld id="{4E332EC4-B795-4E36-84DB-C4F8B7CC3769}" type="slidenum">
              <a:rPr lang="en-IN" smtClean="0"/>
              <a:t>‹#›</a:t>
            </a:fld>
            <a:endParaRPr lang="en-IN"/>
          </a:p>
        </p:txBody>
      </p:sp>
    </p:spTree>
    <p:extLst>
      <p:ext uri="{BB962C8B-B14F-4D97-AF65-F5344CB8AC3E}">
        <p14:creationId xmlns:p14="http://schemas.microsoft.com/office/powerpoint/2010/main" val="284748220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C10171-ED20-4D60-8BF0-E2766E21BE62}"/>
              </a:ext>
            </a:extLst>
          </p:cNvPr>
          <p:cNvSpPr>
            <a:spLocks noGrp="1"/>
          </p:cNvSpPr>
          <p:nvPr>
            <p:ph type="title"/>
          </p:nvPr>
        </p:nvSpPr>
        <p:spPr/>
        <p:txBody>
          <a:bodyPr/>
          <a:lstStyle/>
          <a:p>
            <a:r>
              <a:rPr lang="en-US"/>
              <a:t>Click to edit Master title style</a:t>
            </a:r>
            <a:endParaRPr lang="en-IN"/>
          </a:p>
        </p:txBody>
      </p:sp>
      <p:sp>
        <p:nvSpPr>
          <p:cNvPr id="3" name="Date Placeholder 2">
            <a:extLst>
              <a:ext uri="{FF2B5EF4-FFF2-40B4-BE49-F238E27FC236}">
                <a16:creationId xmlns:a16="http://schemas.microsoft.com/office/drawing/2014/main" id="{0A72C7F0-F215-47C1-8C41-53D7478D4827}"/>
              </a:ext>
            </a:extLst>
          </p:cNvPr>
          <p:cNvSpPr>
            <a:spLocks noGrp="1"/>
          </p:cNvSpPr>
          <p:nvPr>
            <p:ph type="dt" sz="half" idx="10"/>
          </p:nvPr>
        </p:nvSpPr>
        <p:spPr/>
        <p:txBody>
          <a:bodyPr/>
          <a:lstStyle/>
          <a:p>
            <a:fld id="{0206C939-18B4-4315-96D8-AB705BC0BC13}" type="datetime1">
              <a:rPr lang="en-IN" smtClean="0"/>
              <a:t>19-03-2022</a:t>
            </a:fld>
            <a:endParaRPr lang="en-IN"/>
          </a:p>
        </p:txBody>
      </p:sp>
      <p:sp>
        <p:nvSpPr>
          <p:cNvPr id="4" name="Footer Placeholder 3">
            <a:extLst>
              <a:ext uri="{FF2B5EF4-FFF2-40B4-BE49-F238E27FC236}">
                <a16:creationId xmlns:a16="http://schemas.microsoft.com/office/drawing/2014/main" id="{507BBF16-8C50-4BD9-A486-BA281AD12B15}"/>
              </a:ext>
            </a:extLst>
          </p:cNvPr>
          <p:cNvSpPr>
            <a:spLocks noGrp="1"/>
          </p:cNvSpPr>
          <p:nvPr>
            <p:ph type="ftr" sz="quarter" idx="11"/>
          </p:nvPr>
        </p:nvSpPr>
        <p:spPr/>
        <p:txBody>
          <a:bodyPr/>
          <a:lstStyle/>
          <a:p>
            <a:r>
              <a:rPr lang="en-IN"/>
              <a:t>Alok Sheel</a:t>
            </a:r>
          </a:p>
        </p:txBody>
      </p:sp>
      <p:sp>
        <p:nvSpPr>
          <p:cNvPr id="5" name="Slide Number Placeholder 4">
            <a:extLst>
              <a:ext uri="{FF2B5EF4-FFF2-40B4-BE49-F238E27FC236}">
                <a16:creationId xmlns:a16="http://schemas.microsoft.com/office/drawing/2014/main" id="{8A419A7D-E8E2-4403-90D0-D8B28E4CC0B0}"/>
              </a:ext>
            </a:extLst>
          </p:cNvPr>
          <p:cNvSpPr>
            <a:spLocks noGrp="1"/>
          </p:cNvSpPr>
          <p:nvPr>
            <p:ph type="sldNum" sz="quarter" idx="12"/>
          </p:nvPr>
        </p:nvSpPr>
        <p:spPr/>
        <p:txBody>
          <a:bodyPr/>
          <a:lstStyle/>
          <a:p>
            <a:fld id="{4E332EC4-B795-4E36-84DB-C4F8B7CC3769}" type="slidenum">
              <a:rPr lang="en-IN" smtClean="0"/>
              <a:t>‹#›</a:t>
            </a:fld>
            <a:endParaRPr lang="en-IN"/>
          </a:p>
        </p:txBody>
      </p:sp>
    </p:spTree>
    <p:extLst>
      <p:ext uri="{BB962C8B-B14F-4D97-AF65-F5344CB8AC3E}">
        <p14:creationId xmlns:p14="http://schemas.microsoft.com/office/powerpoint/2010/main" val="4023107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DA53F9D6-5C20-428A-B91A-CB332CDF0DD6}"/>
              </a:ext>
            </a:extLst>
          </p:cNvPr>
          <p:cNvSpPr>
            <a:spLocks noGrp="1"/>
          </p:cNvSpPr>
          <p:nvPr>
            <p:ph type="dt" sz="half" idx="10"/>
          </p:nvPr>
        </p:nvSpPr>
        <p:spPr/>
        <p:txBody>
          <a:bodyPr/>
          <a:lstStyle/>
          <a:p>
            <a:fld id="{1DD859F3-E6E7-4AB4-B774-6F80C601A069}" type="datetime1">
              <a:rPr lang="en-IN" smtClean="0"/>
              <a:t>19-03-2022</a:t>
            </a:fld>
            <a:endParaRPr lang="en-IN"/>
          </a:p>
        </p:txBody>
      </p:sp>
      <p:sp>
        <p:nvSpPr>
          <p:cNvPr id="3" name="Footer Placeholder 2">
            <a:extLst>
              <a:ext uri="{FF2B5EF4-FFF2-40B4-BE49-F238E27FC236}">
                <a16:creationId xmlns:a16="http://schemas.microsoft.com/office/drawing/2014/main" id="{542DBF8F-B082-412F-8398-7D9CA7B33E4C}"/>
              </a:ext>
            </a:extLst>
          </p:cNvPr>
          <p:cNvSpPr>
            <a:spLocks noGrp="1"/>
          </p:cNvSpPr>
          <p:nvPr>
            <p:ph type="ftr" sz="quarter" idx="11"/>
          </p:nvPr>
        </p:nvSpPr>
        <p:spPr/>
        <p:txBody>
          <a:bodyPr/>
          <a:lstStyle/>
          <a:p>
            <a:r>
              <a:rPr lang="en-IN"/>
              <a:t>Alok Sheel</a:t>
            </a:r>
          </a:p>
        </p:txBody>
      </p:sp>
      <p:sp>
        <p:nvSpPr>
          <p:cNvPr id="4" name="Slide Number Placeholder 3">
            <a:extLst>
              <a:ext uri="{FF2B5EF4-FFF2-40B4-BE49-F238E27FC236}">
                <a16:creationId xmlns:a16="http://schemas.microsoft.com/office/drawing/2014/main" id="{7CC28DD6-3EFA-46FD-B2BF-F5F30623F6EE}"/>
              </a:ext>
            </a:extLst>
          </p:cNvPr>
          <p:cNvSpPr>
            <a:spLocks noGrp="1"/>
          </p:cNvSpPr>
          <p:nvPr>
            <p:ph type="sldNum" sz="quarter" idx="12"/>
          </p:nvPr>
        </p:nvSpPr>
        <p:spPr/>
        <p:txBody>
          <a:bodyPr/>
          <a:lstStyle/>
          <a:p>
            <a:fld id="{4E332EC4-B795-4E36-84DB-C4F8B7CC3769}" type="slidenum">
              <a:rPr lang="en-IN" smtClean="0"/>
              <a:t>‹#›</a:t>
            </a:fld>
            <a:endParaRPr lang="en-IN"/>
          </a:p>
        </p:txBody>
      </p:sp>
    </p:spTree>
    <p:extLst>
      <p:ext uri="{BB962C8B-B14F-4D97-AF65-F5344CB8AC3E}">
        <p14:creationId xmlns:p14="http://schemas.microsoft.com/office/powerpoint/2010/main" val="40897928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D8F712-C03D-4015-BB08-CE74934E327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Content Placeholder 2">
            <a:extLst>
              <a:ext uri="{FF2B5EF4-FFF2-40B4-BE49-F238E27FC236}">
                <a16:creationId xmlns:a16="http://schemas.microsoft.com/office/drawing/2014/main" id="{572C1D7F-D8ED-4DDA-88E5-767DB85A1D5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Text Placeholder 3">
            <a:extLst>
              <a:ext uri="{FF2B5EF4-FFF2-40B4-BE49-F238E27FC236}">
                <a16:creationId xmlns:a16="http://schemas.microsoft.com/office/drawing/2014/main" id="{7C4280D0-5C55-4E84-9DF1-504CBF4CA22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71327EE-E577-44BB-BF02-A51F77BC01EF}"/>
              </a:ext>
            </a:extLst>
          </p:cNvPr>
          <p:cNvSpPr>
            <a:spLocks noGrp="1"/>
          </p:cNvSpPr>
          <p:nvPr>
            <p:ph type="dt" sz="half" idx="10"/>
          </p:nvPr>
        </p:nvSpPr>
        <p:spPr/>
        <p:txBody>
          <a:bodyPr/>
          <a:lstStyle/>
          <a:p>
            <a:fld id="{0A642D80-D8B4-49A8-BD78-81D9A22C435E}" type="datetime1">
              <a:rPr lang="en-IN" smtClean="0"/>
              <a:t>19-03-2022</a:t>
            </a:fld>
            <a:endParaRPr lang="en-IN"/>
          </a:p>
        </p:txBody>
      </p:sp>
      <p:sp>
        <p:nvSpPr>
          <p:cNvPr id="6" name="Footer Placeholder 5">
            <a:extLst>
              <a:ext uri="{FF2B5EF4-FFF2-40B4-BE49-F238E27FC236}">
                <a16:creationId xmlns:a16="http://schemas.microsoft.com/office/drawing/2014/main" id="{6AD1BE90-CD7E-4FA7-B56F-A18148109444}"/>
              </a:ext>
            </a:extLst>
          </p:cNvPr>
          <p:cNvSpPr>
            <a:spLocks noGrp="1"/>
          </p:cNvSpPr>
          <p:nvPr>
            <p:ph type="ftr" sz="quarter" idx="11"/>
          </p:nvPr>
        </p:nvSpPr>
        <p:spPr/>
        <p:txBody>
          <a:bodyPr/>
          <a:lstStyle/>
          <a:p>
            <a:r>
              <a:rPr lang="en-IN"/>
              <a:t>Alok Sheel</a:t>
            </a:r>
          </a:p>
        </p:txBody>
      </p:sp>
      <p:sp>
        <p:nvSpPr>
          <p:cNvPr id="7" name="Slide Number Placeholder 6">
            <a:extLst>
              <a:ext uri="{FF2B5EF4-FFF2-40B4-BE49-F238E27FC236}">
                <a16:creationId xmlns:a16="http://schemas.microsoft.com/office/drawing/2014/main" id="{D87023A7-E8EC-4647-8D72-BA08B8128511}"/>
              </a:ext>
            </a:extLst>
          </p:cNvPr>
          <p:cNvSpPr>
            <a:spLocks noGrp="1"/>
          </p:cNvSpPr>
          <p:nvPr>
            <p:ph type="sldNum" sz="quarter" idx="12"/>
          </p:nvPr>
        </p:nvSpPr>
        <p:spPr/>
        <p:txBody>
          <a:bodyPr/>
          <a:lstStyle/>
          <a:p>
            <a:fld id="{4E332EC4-B795-4E36-84DB-C4F8B7CC3769}" type="slidenum">
              <a:rPr lang="en-IN" smtClean="0"/>
              <a:t>‹#›</a:t>
            </a:fld>
            <a:endParaRPr lang="en-IN"/>
          </a:p>
        </p:txBody>
      </p:sp>
    </p:spTree>
    <p:extLst>
      <p:ext uri="{BB962C8B-B14F-4D97-AF65-F5344CB8AC3E}">
        <p14:creationId xmlns:p14="http://schemas.microsoft.com/office/powerpoint/2010/main" val="165406183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E62AAC-DAC3-423B-9C8A-D3B8C0FBCB6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Picture Placeholder 2">
            <a:extLst>
              <a:ext uri="{FF2B5EF4-FFF2-40B4-BE49-F238E27FC236}">
                <a16:creationId xmlns:a16="http://schemas.microsoft.com/office/drawing/2014/main" id="{17576CF5-CBB6-40AB-956B-605B7596EFE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a:extLst>
              <a:ext uri="{FF2B5EF4-FFF2-40B4-BE49-F238E27FC236}">
                <a16:creationId xmlns:a16="http://schemas.microsoft.com/office/drawing/2014/main" id="{6171CC37-2E3C-4971-952C-E22CA1988A8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760ECD7-18B1-40C7-87C2-F6F72F8B4296}"/>
              </a:ext>
            </a:extLst>
          </p:cNvPr>
          <p:cNvSpPr>
            <a:spLocks noGrp="1"/>
          </p:cNvSpPr>
          <p:nvPr>
            <p:ph type="dt" sz="half" idx="10"/>
          </p:nvPr>
        </p:nvSpPr>
        <p:spPr/>
        <p:txBody>
          <a:bodyPr/>
          <a:lstStyle/>
          <a:p>
            <a:fld id="{B22D6F8A-7F13-4406-AAB3-307BA6DCCA6D}" type="datetime1">
              <a:rPr lang="en-IN" smtClean="0"/>
              <a:t>19-03-2022</a:t>
            </a:fld>
            <a:endParaRPr lang="en-IN"/>
          </a:p>
        </p:txBody>
      </p:sp>
      <p:sp>
        <p:nvSpPr>
          <p:cNvPr id="6" name="Footer Placeholder 5">
            <a:extLst>
              <a:ext uri="{FF2B5EF4-FFF2-40B4-BE49-F238E27FC236}">
                <a16:creationId xmlns:a16="http://schemas.microsoft.com/office/drawing/2014/main" id="{EACD1DD0-94BF-4C5D-907D-EC7328482B6E}"/>
              </a:ext>
            </a:extLst>
          </p:cNvPr>
          <p:cNvSpPr>
            <a:spLocks noGrp="1"/>
          </p:cNvSpPr>
          <p:nvPr>
            <p:ph type="ftr" sz="quarter" idx="11"/>
          </p:nvPr>
        </p:nvSpPr>
        <p:spPr/>
        <p:txBody>
          <a:bodyPr/>
          <a:lstStyle/>
          <a:p>
            <a:r>
              <a:rPr lang="en-IN"/>
              <a:t>Alok Sheel</a:t>
            </a:r>
          </a:p>
        </p:txBody>
      </p:sp>
      <p:sp>
        <p:nvSpPr>
          <p:cNvPr id="7" name="Slide Number Placeholder 6">
            <a:extLst>
              <a:ext uri="{FF2B5EF4-FFF2-40B4-BE49-F238E27FC236}">
                <a16:creationId xmlns:a16="http://schemas.microsoft.com/office/drawing/2014/main" id="{586B7629-4517-4910-AEB5-639EBC09A638}"/>
              </a:ext>
            </a:extLst>
          </p:cNvPr>
          <p:cNvSpPr>
            <a:spLocks noGrp="1"/>
          </p:cNvSpPr>
          <p:nvPr>
            <p:ph type="sldNum" sz="quarter" idx="12"/>
          </p:nvPr>
        </p:nvSpPr>
        <p:spPr/>
        <p:txBody>
          <a:bodyPr/>
          <a:lstStyle/>
          <a:p>
            <a:fld id="{4E332EC4-B795-4E36-84DB-C4F8B7CC3769}" type="slidenum">
              <a:rPr lang="en-IN" smtClean="0"/>
              <a:t>‹#›</a:t>
            </a:fld>
            <a:endParaRPr lang="en-IN"/>
          </a:p>
        </p:txBody>
      </p:sp>
    </p:spTree>
    <p:extLst>
      <p:ext uri="{BB962C8B-B14F-4D97-AF65-F5344CB8AC3E}">
        <p14:creationId xmlns:p14="http://schemas.microsoft.com/office/powerpoint/2010/main" val="8443770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1E43100-8874-41D4-80DA-3C266D7EAB1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IN"/>
          </a:p>
        </p:txBody>
      </p:sp>
      <p:sp>
        <p:nvSpPr>
          <p:cNvPr id="3" name="Text Placeholder 2">
            <a:extLst>
              <a:ext uri="{FF2B5EF4-FFF2-40B4-BE49-F238E27FC236}">
                <a16:creationId xmlns:a16="http://schemas.microsoft.com/office/drawing/2014/main" id="{74313E8F-74DD-419A-93B2-500D2D5EAF4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F8336D9E-62D3-46E7-B8C7-1448E0DD72D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3635D9B-83B4-45B4-A654-FA06085B5A6C}" type="datetime1">
              <a:rPr lang="en-IN" smtClean="0"/>
              <a:t>19-03-2022</a:t>
            </a:fld>
            <a:endParaRPr lang="en-IN"/>
          </a:p>
        </p:txBody>
      </p:sp>
      <p:sp>
        <p:nvSpPr>
          <p:cNvPr id="5" name="Footer Placeholder 4">
            <a:extLst>
              <a:ext uri="{FF2B5EF4-FFF2-40B4-BE49-F238E27FC236}">
                <a16:creationId xmlns:a16="http://schemas.microsoft.com/office/drawing/2014/main" id="{65F3E03A-502C-44F5-8232-A7777D25852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IN"/>
              <a:t>Alok Sheel</a:t>
            </a:r>
          </a:p>
        </p:txBody>
      </p:sp>
      <p:sp>
        <p:nvSpPr>
          <p:cNvPr id="6" name="Slide Number Placeholder 5">
            <a:extLst>
              <a:ext uri="{FF2B5EF4-FFF2-40B4-BE49-F238E27FC236}">
                <a16:creationId xmlns:a16="http://schemas.microsoft.com/office/drawing/2014/main" id="{DB4B87F8-02A3-4D7D-AF62-CBE3246FDFD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E332EC4-B795-4E36-84DB-C4F8B7CC3769}" type="slidenum">
              <a:rPr lang="en-IN" smtClean="0"/>
              <a:t>‹#›</a:t>
            </a:fld>
            <a:endParaRPr lang="en-IN"/>
          </a:p>
        </p:txBody>
      </p:sp>
    </p:spTree>
    <p:extLst>
      <p:ext uri="{BB962C8B-B14F-4D97-AF65-F5344CB8AC3E}">
        <p14:creationId xmlns:p14="http://schemas.microsoft.com/office/powerpoint/2010/main" val="124252442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096AD6-9841-4FAA-B1F8-0E64235BECC9}"/>
              </a:ext>
            </a:extLst>
          </p:cNvPr>
          <p:cNvSpPr>
            <a:spLocks noGrp="1"/>
          </p:cNvSpPr>
          <p:nvPr>
            <p:ph type="ctrTitle"/>
          </p:nvPr>
        </p:nvSpPr>
        <p:spPr>
          <a:xfrm>
            <a:off x="1524000" y="702485"/>
            <a:ext cx="9144000" cy="2387600"/>
          </a:xfrm>
        </p:spPr>
        <p:txBody>
          <a:bodyPr>
            <a:normAutofit fontScale="90000"/>
          </a:bodyPr>
          <a:lstStyle/>
          <a:p>
            <a:r>
              <a:rPr lang="en-IN" b="1" dirty="0"/>
              <a:t>Policy Response to Covid 19 in Japan and India and Future Outlook</a:t>
            </a:r>
          </a:p>
        </p:txBody>
      </p:sp>
      <p:sp>
        <p:nvSpPr>
          <p:cNvPr id="3" name="Subtitle 2">
            <a:extLst>
              <a:ext uri="{FF2B5EF4-FFF2-40B4-BE49-F238E27FC236}">
                <a16:creationId xmlns:a16="http://schemas.microsoft.com/office/drawing/2014/main" id="{FEF4B0C1-287D-4141-BD7C-45E638DE19BC}"/>
              </a:ext>
            </a:extLst>
          </p:cNvPr>
          <p:cNvSpPr>
            <a:spLocks noGrp="1"/>
          </p:cNvSpPr>
          <p:nvPr>
            <p:ph type="subTitle" idx="1"/>
          </p:nvPr>
        </p:nvSpPr>
        <p:spPr/>
        <p:txBody>
          <a:bodyPr>
            <a:normAutofit lnSpcReduction="10000"/>
          </a:bodyPr>
          <a:lstStyle/>
          <a:p>
            <a:r>
              <a:rPr lang="en-US" b="1" dirty="0"/>
              <a:t>10th ICRIER-PRI Workshop</a:t>
            </a:r>
          </a:p>
          <a:p>
            <a:r>
              <a:rPr lang="en-US" b="1" dirty="0"/>
              <a:t>22nd March 2022</a:t>
            </a:r>
          </a:p>
          <a:p>
            <a:endParaRPr lang="en-US" b="1" dirty="0"/>
          </a:p>
          <a:p>
            <a:r>
              <a:rPr lang="en-US" b="1" dirty="0"/>
              <a:t>Alok Sheel</a:t>
            </a:r>
            <a:endParaRPr lang="en-IN" b="1" dirty="0"/>
          </a:p>
        </p:txBody>
      </p:sp>
    </p:spTree>
    <p:extLst>
      <p:ext uri="{BB962C8B-B14F-4D97-AF65-F5344CB8AC3E}">
        <p14:creationId xmlns:p14="http://schemas.microsoft.com/office/powerpoint/2010/main" val="95669600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E26B15-4F95-4830-A415-D8CD6AD42A00}"/>
              </a:ext>
            </a:extLst>
          </p:cNvPr>
          <p:cNvSpPr>
            <a:spLocks noGrp="1"/>
          </p:cNvSpPr>
          <p:nvPr>
            <p:ph type="title"/>
          </p:nvPr>
        </p:nvSpPr>
        <p:spPr/>
        <p:txBody>
          <a:bodyPr/>
          <a:lstStyle/>
          <a:p>
            <a:pPr algn="ctr"/>
            <a:r>
              <a:rPr lang="en-IN" b="1" dirty="0"/>
              <a:t>Covid 19: Overview</a:t>
            </a:r>
          </a:p>
        </p:txBody>
      </p:sp>
      <p:sp>
        <p:nvSpPr>
          <p:cNvPr id="3" name="Content Placeholder 2">
            <a:extLst>
              <a:ext uri="{FF2B5EF4-FFF2-40B4-BE49-F238E27FC236}">
                <a16:creationId xmlns:a16="http://schemas.microsoft.com/office/drawing/2014/main" id="{A214CFCB-D053-469F-A2DD-A1B7F85B6470}"/>
              </a:ext>
            </a:extLst>
          </p:cNvPr>
          <p:cNvSpPr>
            <a:spLocks noGrp="1"/>
          </p:cNvSpPr>
          <p:nvPr>
            <p:ph idx="1"/>
          </p:nvPr>
        </p:nvSpPr>
        <p:spPr/>
        <p:txBody>
          <a:bodyPr>
            <a:normAutofit fontScale="92500" lnSpcReduction="10000"/>
          </a:bodyPr>
          <a:lstStyle/>
          <a:p>
            <a:r>
              <a:rPr lang="en-IN" dirty="0"/>
              <a:t>As of March 6, 2022 Japan had recorded 196 Covid deaths per million and India 373. These are official numbers. The Asian average is 296, North American and European around 2400 and South American around 3000. Although a pandemic, Covid19 was centred on the  transatlantic with Asia and Africa (188) much less affected. We really don’t know why. Subsequent data revision could alter this perception. </a:t>
            </a:r>
          </a:p>
          <a:p>
            <a:r>
              <a:rPr lang="en-IN" dirty="0"/>
              <a:t>Corollary: High and Middle income countries were the worst affected, their  better healthcare systems notwithstanding. </a:t>
            </a:r>
          </a:p>
          <a:p>
            <a:r>
              <a:rPr lang="en-IN" dirty="0"/>
              <a:t>However, advanced economies weathered the economic and livelihood stress better because of a more aggressive fiscal response relative to the output loss. This was a virtuous feedback loop that also limited the damage to the economy and helped them recover faster. </a:t>
            </a:r>
          </a:p>
        </p:txBody>
      </p:sp>
      <p:sp>
        <p:nvSpPr>
          <p:cNvPr id="4" name="Footer Placeholder 3">
            <a:extLst>
              <a:ext uri="{FF2B5EF4-FFF2-40B4-BE49-F238E27FC236}">
                <a16:creationId xmlns:a16="http://schemas.microsoft.com/office/drawing/2014/main" id="{1014B0FD-483A-44A4-B249-A42E367E4B30}"/>
              </a:ext>
            </a:extLst>
          </p:cNvPr>
          <p:cNvSpPr>
            <a:spLocks noGrp="1"/>
          </p:cNvSpPr>
          <p:nvPr>
            <p:ph type="ftr" sz="quarter" idx="11"/>
          </p:nvPr>
        </p:nvSpPr>
        <p:spPr/>
        <p:txBody>
          <a:bodyPr/>
          <a:lstStyle/>
          <a:p>
            <a:r>
              <a:rPr lang="en-IN"/>
              <a:t>Alok Sheel</a:t>
            </a:r>
          </a:p>
        </p:txBody>
      </p:sp>
      <p:sp>
        <p:nvSpPr>
          <p:cNvPr id="5" name="Slide Number Placeholder 4">
            <a:extLst>
              <a:ext uri="{FF2B5EF4-FFF2-40B4-BE49-F238E27FC236}">
                <a16:creationId xmlns:a16="http://schemas.microsoft.com/office/drawing/2014/main" id="{352C3545-CC3B-4BF1-BAB1-1626BA26524E}"/>
              </a:ext>
            </a:extLst>
          </p:cNvPr>
          <p:cNvSpPr>
            <a:spLocks noGrp="1"/>
          </p:cNvSpPr>
          <p:nvPr>
            <p:ph type="sldNum" sz="quarter" idx="12"/>
          </p:nvPr>
        </p:nvSpPr>
        <p:spPr/>
        <p:txBody>
          <a:bodyPr/>
          <a:lstStyle/>
          <a:p>
            <a:fld id="{4E332EC4-B795-4E36-84DB-C4F8B7CC3769}" type="slidenum">
              <a:rPr lang="en-IN" smtClean="0"/>
              <a:t>2</a:t>
            </a:fld>
            <a:endParaRPr lang="en-IN"/>
          </a:p>
        </p:txBody>
      </p:sp>
    </p:spTree>
    <p:extLst>
      <p:ext uri="{BB962C8B-B14F-4D97-AF65-F5344CB8AC3E}">
        <p14:creationId xmlns:p14="http://schemas.microsoft.com/office/powerpoint/2010/main" val="177918881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1D140F-13AA-443A-BB3B-339510411D74}"/>
              </a:ext>
            </a:extLst>
          </p:cNvPr>
          <p:cNvSpPr>
            <a:spLocks noGrp="1"/>
          </p:cNvSpPr>
          <p:nvPr>
            <p:ph type="title"/>
          </p:nvPr>
        </p:nvSpPr>
        <p:spPr/>
        <p:txBody>
          <a:bodyPr/>
          <a:lstStyle/>
          <a:p>
            <a:pPr algn="ctr"/>
            <a:r>
              <a:rPr lang="en-IN" b="1" dirty="0"/>
              <a:t>Indian Macroeconomic Response</a:t>
            </a:r>
          </a:p>
        </p:txBody>
      </p:sp>
      <p:sp>
        <p:nvSpPr>
          <p:cNvPr id="3" name="Content Placeholder 2">
            <a:extLst>
              <a:ext uri="{FF2B5EF4-FFF2-40B4-BE49-F238E27FC236}">
                <a16:creationId xmlns:a16="http://schemas.microsoft.com/office/drawing/2014/main" id="{203A579A-2870-42E1-9A05-D06DB18D8B26}"/>
              </a:ext>
            </a:extLst>
          </p:cNvPr>
          <p:cNvSpPr>
            <a:spLocks noGrp="1"/>
          </p:cNvSpPr>
          <p:nvPr>
            <p:ph idx="1"/>
          </p:nvPr>
        </p:nvSpPr>
        <p:spPr/>
        <p:txBody>
          <a:bodyPr>
            <a:normAutofit fontScale="85000" lnSpcReduction="10000"/>
          </a:bodyPr>
          <a:lstStyle/>
          <a:p>
            <a:r>
              <a:rPr lang="en-IN" dirty="0"/>
              <a:t>India had the sharpest fall in quarterly growth amongst major economies on account of a stringent lockdown. Its fiscal stimulus was also amongst the lowest, especially when measured against the output loss. In the US that weathered the associated economic storm reasonably well, the debate is whether the fiscal stimulus had actually exceeded the output loss making it inflationary. It also did not help that the Indian economy was already on a downward spiral at the time the pandemic struck. </a:t>
            </a:r>
          </a:p>
          <a:p>
            <a:r>
              <a:rPr lang="en-IN" dirty="0"/>
              <a:t>The distribution of the stimulus also differed sharply from that of advanced economies, where the fiscal component was larger, and most of it went into income support and propping up small businesses. The Indian stimulus  leaned more on monetary policy and higher outlays on public infrastructure, with the fiscal component targeted at food security. Liquidity support may not be effective when there is a sharp fall in revenue and income, and the infrastructure works mostly over the medium to long-term.  </a:t>
            </a:r>
          </a:p>
        </p:txBody>
      </p:sp>
      <p:sp>
        <p:nvSpPr>
          <p:cNvPr id="4" name="Footer Placeholder 3">
            <a:extLst>
              <a:ext uri="{FF2B5EF4-FFF2-40B4-BE49-F238E27FC236}">
                <a16:creationId xmlns:a16="http://schemas.microsoft.com/office/drawing/2014/main" id="{2EF7A5A7-C0AA-4185-9FBD-6A23D6D6A5C5}"/>
              </a:ext>
            </a:extLst>
          </p:cNvPr>
          <p:cNvSpPr>
            <a:spLocks noGrp="1"/>
          </p:cNvSpPr>
          <p:nvPr>
            <p:ph type="ftr" sz="quarter" idx="11"/>
          </p:nvPr>
        </p:nvSpPr>
        <p:spPr/>
        <p:txBody>
          <a:bodyPr/>
          <a:lstStyle/>
          <a:p>
            <a:r>
              <a:rPr lang="en-IN"/>
              <a:t>Alok Sheel</a:t>
            </a:r>
          </a:p>
        </p:txBody>
      </p:sp>
      <p:sp>
        <p:nvSpPr>
          <p:cNvPr id="5" name="Slide Number Placeholder 4">
            <a:extLst>
              <a:ext uri="{FF2B5EF4-FFF2-40B4-BE49-F238E27FC236}">
                <a16:creationId xmlns:a16="http://schemas.microsoft.com/office/drawing/2014/main" id="{6A2BAD45-BE9D-4C6B-B79C-6E811D8CE44D}"/>
              </a:ext>
            </a:extLst>
          </p:cNvPr>
          <p:cNvSpPr>
            <a:spLocks noGrp="1"/>
          </p:cNvSpPr>
          <p:nvPr>
            <p:ph type="sldNum" sz="quarter" idx="12"/>
          </p:nvPr>
        </p:nvSpPr>
        <p:spPr/>
        <p:txBody>
          <a:bodyPr/>
          <a:lstStyle/>
          <a:p>
            <a:fld id="{4E332EC4-B795-4E36-84DB-C4F8B7CC3769}" type="slidenum">
              <a:rPr lang="en-IN" smtClean="0"/>
              <a:t>3</a:t>
            </a:fld>
            <a:endParaRPr lang="en-IN"/>
          </a:p>
        </p:txBody>
      </p:sp>
    </p:spTree>
    <p:extLst>
      <p:ext uri="{BB962C8B-B14F-4D97-AF65-F5344CB8AC3E}">
        <p14:creationId xmlns:p14="http://schemas.microsoft.com/office/powerpoint/2010/main" val="164956030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38FB47-C616-4C2A-B57F-4E208AE263E0}"/>
              </a:ext>
            </a:extLst>
          </p:cNvPr>
          <p:cNvSpPr>
            <a:spLocks noGrp="1"/>
          </p:cNvSpPr>
          <p:nvPr>
            <p:ph type="title"/>
          </p:nvPr>
        </p:nvSpPr>
        <p:spPr/>
        <p:txBody>
          <a:bodyPr/>
          <a:lstStyle/>
          <a:p>
            <a:pPr algn="ctr"/>
            <a:r>
              <a:rPr lang="en-IN" b="1" dirty="0"/>
              <a:t>Healthcare Response in India</a:t>
            </a:r>
          </a:p>
        </p:txBody>
      </p:sp>
      <p:sp>
        <p:nvSpPr>
          <p:cNvPr id="3" name="Content Placeholder 2">
            <a:extLst>
              <a:ext uri="{FF2B5EF4-FFF2-40B4-BE49-F238E27FC236}">
                <a16:creationId xmlns:a16="http://schemas.microsoft.com/office/drawing/2014/main" id="{8651F10F-6908-46BD-8414-CE455CA9F141}"/>
              </a:ext>
            </a:extLst>
          </p:cNvPr>
          <p:cNvSpPr>
            <a:spLocks noGrp="1"/>
          </p:cNvSpPr>
          <p:nvPr>
            <p:ph idx="1"/>
          </p:nvPr>
        </p:nvSpPr>
        <p:spPr/>
        <p:txBody>
          <a:bodyPr/>
          <a:lstStyle/>
          <a:p>
            <a:r>
              <a:rPr lang="en-IN" dirty="0"/>
              <a:t>India had one of the most stringent lockdowns at short notice during the first wave. This led to a sharp decline in growth as there was little fiscal support in the form of income support and for businesses. The lockdown was also not used to prepare the healthcare system for subsequent waves. As a result shortage of hospital beds, oxygen and lack of access to healthcare was widely reported and India had the highest mortality during the second wave outside the transatlantic. There was little support for a stringent lockdown during the second wave both within the political leadership and civil society on account the hardships experienced earlier.  </a:t>
            </a:r>
          </a:p>
        </p:txBody>
      </p:sp>
      <p:sp>
        <p:nvSpPr>
          <p:cNvPr id="4" name="Footer Placeholder 3">
            <a:extLst>
              <a:ext uri="{FF2B5EF4-FFF2-40B4-BE49-F238E27FC236}">
                <a16:creationId xmlns:a16="http://schemas.microsoft.com/office/drawing/2014/main" id="{B3257840-A972-42DC-B064-61BE4071438E}"/>
              </a:ext>
            </a:extLst>
          </p:cNvPr>
          <p:cNvSpPr>
            <a:spLocks noGrp="1"/>
          </p:cNvSpPr>
          <p:nvPr>
            <p:ph type="ftr" sz="quarter" idx="11"/>
          </p:nvPr>
        </p:nvSpPr>
        <p:spPr/>
        <p:txBody>
          <a:bodyPr/>
          <a:lstStyle/>
          <a:p>
            <a:r>
              <a:rPr lang="en-IN"/>
              <a:t>Alok Sheel</a:t>
            </a:r>
          </a:p>
        </p:txBody>
      </p:sp>
      <p:sp>
        <p:nvSpPr>
          <p:cNvPr id="5" name="Slide Number Placeholder 4">
            <a:extLst>
              <a:ext uri="{FF2B5EF4-FFF2-40B4-BE49-F238E27FC236}">
                <a16:creationId xmlns:a16="http://schemas.microsoft.com/office/drawing/2014/main" id="{BD613831-2318-4AF8-B1A3-C63C3202EE10}"/>
              </a:ext>
            </a:extLst>
          </p:cNvPr>
          <p:cNvSpPr>
            <a:spLocks noGrp="1"/>
          </p:cNvSpPr>
          <p:nvPr>
            <p:ph type="sldNum" sz="quarter" idx="12"/>
          </p:nvPr>
        </p:nvSpPr>
        <p:spPr/>
        <p:txBody>
          <a:bodyPr/>
          <a:lstStyle/>
          <a:p>
            <a:fld id="{4E332EC4-B795-4E36-84DB-C4F8B7CC3769}" type="slidenum">
              <a:rPr lang="en-IN" smtClean="0"/>
              <a:t>4</a:t>
            </a:fld>
            <a:endParaRPr lang="en-IN"/>
          </a:p>
        </p:txBody>
      </p:sp>
    </p:spTree>
    <p:extLst>
      <p:ext uri="{BB962C8B-B14F-4D97-AF65-F5344CB8AC3E}">
        <p14:creationId xmlns:p14="http://schemas.microsoft.com/office/powerpoint/2010/main" val="25599203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22C87F-8ADB-453F-8498-9ECE1D7D082F}"/>
              </a:ext>
            </a:extLst>
          </p:cNvPr>
          <p:cNvSpPr>
            <a:spLocks noGrp="1"/>
          </p:cNvSpPr>
          <p:nvPr>
            <p:ph type="title"/>
          </p:nvPr>
        </p:nvSpPr>
        <p:spPr/>
        <p:txBody>
          <a:bodyPr/>
          <a:lstStyle/>
          <a:p>
            <a:pPr algn="ctr"/>
            <a:r>
              <a:rPr lang="en-IN" b="1" dirty="0"/>
              <a:t>Indian Covid Vaccination Status</a:t>
            </a:r>
          </a:p>
        </p:txBody>
      </p:sp>
      <p:sp>
        <p:nvSpPr>
          <p:cNvPr id="3" name="Content Placeholder 2">
            <a:extLst>
              <a:ext uri="{FF2B5EF4-FFF2-40B4-BE49-F238E27FC236}">
                <a16:creationId xmlns:a16="http://schemas.microsoft.com/office/drawing/2014/main" id="{98D9A949-0865-4503-9EE5-608FD3A44AA2}"/>
              </a:ext>
            </a:extLst>
          </p:cNvPr>
          <p:cNvSpPr>
            <a:spLocks noGrp="1"/>
          </p:cNvSpPr>
          <p:nvPr>
            <p:ph idx="1"/>
          </p:nvPr>
        </p:nvSpPr>
        <p:spPr/>
        <p:txBody>
          <a:bodyPr/>
          <a:lstStyle/>
          <a:p>
            <a:r>
              <a:rPr lang="en-IN" dirty="0"/>
              <a:t>As was pointed out India is a global vaccine hub, and was one of the earliest off the block in the manufacture and export of covid vaccines. One would therefore have expected much higher vaccination rates in India, but this is not so. As of March 17, 59% of the population had completed the initial vaccination protocol, only slightly higher than the global average of 57%. This is lower than the average vaccination rate not just in Europe and the US, but also Asia (Japan stands at 80%) and South America. This is surprising considering India’s previous record in mass vaccinations, pointing to supply side problems.  </a:t>
            </a:r>
          </a:p>
        </p:txBody>
      </p:sp>
      <p:sp>
        <p:nvSpPr>
          <p:cNvPr id="4" name="Footer Placeholder 3">
            <a:extLst>
              <a:ext uri="{FF2B5EF4-FFF2-40B4-BE49-F238E27FC236}">
                <a16:creationId xmlns:a16="http://schemas.microsoft.com/office/drawing/2014/main" id="{C8AE5B32-0429-4E02-BDB8-B5132AE89D69}"/>
              </a:ext>
            </a:extLst>
          </p:cNvPr>
          <p:cNvSpPr>
            <a:spLocks noGrp="1"/>
          </p:cNvSpPr>
          <p:nvPr>
            <p:ph type="ftr" sz="quarter" idx="11"/>
          </p:nvPr>
        </p:nvSpPr>
        <p:spPr/>
        <p:txBody>
          <a:bodyPr/>
          <a:lstStyle/>
          <a:p>
            <a:r>
              <a:rPr lang="en-IN"/>
              <a:t>Alok Sheel</a:t>
            </a:r>
          </a:p>
        </p:txBody>
      </p:sp>
      <p:sp>
        <p:nvSpPr>
          <p:cNvPr id="5" name="Slide Number Placeholder 4">
            <a:extLst>
              <a:ext uri="{FF2B5EF4-FFF2-40B4-BE49-F238E27FC236}">
                <a16:creationId xmlns:a16="http://schemas.microsoft.com/office/drawing/2014/main" id="{7B68D559-904F-4C40-A51C-A1D2335C989E}"/>
              </a:ext>
            </a:extLst>
          </p:cNvPr>
          <p:cNvSpPr>
            <a:spLocks noGrp="1"/>
          </p:cNvSpPr>
          <p:nvPr>
            <p:ph type="sldNum" sz="quarter" idx="12"/>
          </p:nvPr>
        </p:nvSpPr>
        <p:spPr/>
        <p:txBody>
          <a:bodyPr/>
          <a:lstStyle/>
          <a:p>
            <a:fld id="{4E332EC4-B795-4E36-84DB-C4F8B7CC3769}" type="slidenum">
              <a:rPr lang="en-IN" smtClean="0"/>
              <a:t>5</a:t>
            </a:fld>
            <a:endParaRPr lang="en-IN"/>
          </a:p>
        </p:txBody>
      </p:sp>
    </p:spTree>
    <p:extLst>
      <p:ext uri="{BB962C8B-B14F-4D97-AF65-F5344CB8AC3E}">
        <p14:creationId xmlns:p14="http://schemas.microsoft.com/office/powerpoint/2010/main" val="28292389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571651-3074-4ACA-B27A-6D56D0AA1EBD}"/>
              </a:ext>
            </a:extLst>
          </p:cNvPr>
          <p:cNvSpPr>
            <a:spLocks noGrp="1"/>
          </p:cNvSpPr>
          <p:nvPr>
            <p:ph type="title"/>
          </p:nvPr>
        </p:nvSpPr>
        <p:spPr>
          <a:xfrm>
            <a:off x="838200" y="260236"/>
            <a:ext cx="10515600" cy="841602"/>
          </a:xfrm>
        </p:spPr>
        <p:txBody>
          <a:bodyPr/>
          <a:lstStyle/>
          <a:p>
            <a:pPr algn="ctr"/>
            <a:r>
              <a:rPr lang="en-IN" b="1" dirty="0"/>
              <a:t>Going Forward</a:t>
            </a:r>
          </a:p>
        </p:txBody>
      </p:sp>
      <p:sp>
        <p:nvSpPr>
          <p:cNvPr id="3" name="Content Placeholder 2">
            <a:extLst>
              <a:ext uri="{FF2B5EF4-FFF2-40B4-BE49-F238E27FC236}">
                <a16:creationId xmlns:a16="http://schemas.microsoft.com/office/drawing/2014/main" id="{AAB87C70-8675-4EA8-A80D-45523D98A6BC}"/>
              </a:ext>
            </a:extLst>
          </p:cNvPr>
          <p:cNvSpPr>
            <a:spLocks noGrp="1"/>
          </p:cNvSpPr>
          <p:nvPr>
            <p:ph idx="1"/>
          </p:nvPr>
        </p:nvSpPr>
        <p:spPr>
          <a:xfrm>
            <a:off x="587829" y="1194318"/>
            <a:ext cx="10972800" cy="4982645"/>
          </a:xfrm>
        </p:spPr>
        <p:txBody>
          <a:bodyPr>
            <a:normAutofit fontScale="77500" lnSpcReduction="20000"/>
          </a:bodyPr>
          <a:lstStyle/>
          <a:p>
            <a:r>
              <a:rPr lang="en-IN" dirty="0"/>
              <a:t>Although the third wave comprising the omicron variant is over four times as infectious as the deadly second wave, case mortality is several times lower. Daily new cases still exceed what the they were during the peak of the second wave, but these are declining sharply. The broad pattern of the pandemic has so far largely followed that of the Spanish Flu a century earlier, and if it continues to do so it may be expected that subsequent waves will be increasingly milder as the pandemic slowly peters out and morphs into seasonal flu.  </a:t>
            </a:r>
          </a:p>
          <a:p>
            <a:r>
              <a:rPr lang="en-IN" dirty="0"/>
              <a:t>How long its economic impact might linger however remains an issue. In India assessing the recovery and measuring the output gap on account of the pandemic is problematic because growth was trending downwards over several quarters prior to the pandemic. The pre-pandemic downturn was caused by the weakening of two of the three engines of growth, namely investment and exports. The remaining engine, namely consumption, took a big hit during the pandemic and also seems to be the first to be bouncing back. While there also appears to be a strong bounce back in growth, revenue and exports over the near term, it is a challenge for economists to interpret the headline numbers on account of these two separate base effects.</a:t>
            </a:r>
          </a:p>
          <a:p>
            <a:r>
              <a:rPr lang="en-IN" dirty="0"/>
              <a:t>Reversal of US Fed monetary policy, rising inflation and oil prices, a negative environment for exports and a weak fiscal position are likely to be the major challenges for Indian policy makers going forward, apart from reassuring private investors about a stable and even handed policy environment.  </a:t>
            </a:r>
          </a:p>
          <a:p>
            <a:endParaRPr lang="en-IN" dirty="0"/>
          </a:p>
          <a:p>
            <a:endParaRPr lang="en-IN" dirty="0"/>
          </a:p>
        </p:txBody>
      </p:sp>
      <p:sp>
        <p:nvSpPr>
          <p:cNvPr id="4" name="Footer Placeholder 3">
            <a:extLst>
              <a:ext uri="{FF2B5EF4-FFF2-40B4-BE49-F238E27FC236}">
                <a16:creationId xmlns:a16="http://schemas.microsoft.com/office/drawing/2014/main" id="{E4754D3B-FF4A-427F-B223-2954BF1B1EBF}"/>
              </a:ext>
            </a:extLst>
          </p:cNvPr>
          <p:cNvSpPr>
            <a:spLocks noGrp="1"/>
          </p:cNvSpPr>
          <p:nvPr>
            <p:ph type="ftr" sz="quarter" idx="11"/>
          </p:nvPr>
        </p:nvSpPr>
        <p:spPr/>
        <p:txBody>
          <a:bodyPr/>
          <a:lstStyle/>
          <a:p>
            <a:r>
              <a:rPr lang="en-IN"/>
              <a:t>Alok Sheel</a:t>
            </a:r>
          </a:p>
        </p:txBody>
      </p:sp>
      <p:sp>
        <p:nvSpPr>
          <p:cNvPr id="5" name="Slide Number Placeholder 4">
            <a:extLst>
              <a:ext uri="{FF2B5EF4-FFF2-40B4-BE49-F238E27FC236}">
                <a16:creationId xmlns:a16="http://schemas.microsoft.com/office/drawing/2014/main" id="{6C76FA9B-CCF4-4BF1-AEB2-D48E85080DC3}"/>
              </a:ext>
            </a:extLst>
          </p:cNvPr>
          <p:cNvSpPr>
            <a:spLocks noGrp="1"/>
          </p:cNvSpPr>
          <p:nvPr>
            <p:ph type="sldNum" sz="quarter" idx="12"/>
          </p:nvPr>
        </p:nvSpPr>
        <p:spPr/>
        <p:txBody>
          <a:bodyPr/>
          <a:lstStyle/>
          <a:p>
            <a:fld id="{4E332EC4-B795-4E36-84DB-C4F8B7CC3769}" type="slidenum">
              <a:rPr lang="en-IN" smtClean="0"/>
              <a:t>6</a:t>
            </a:fld>
            <a:endParaRPr lang="en-IN"/>
          </a:p>
        </p:txBody>
      </p:sp>
    </p:spTree>
    <p:extLst>
      <p:ext uri="{BB962C8B-B14F-4D97-AF65-F5344CB8AC3E}">
        <p14:creationId xmlns:p14="http://schemas.microsoft.com/office/powerpoint/2010/main" val="283946093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4136</TotalTime>
  <Words>881</Words>
  <Application>Microsoft Office PowerPoint</Application>
  <PresentationFormat>Widescreen</PresentationFormat>
  <Paragraphs>32</Paragraphs>
  <Slides>6</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6</vt:i4>
      </vt:variant>
    </vt:vector>
  </HeadingPairs>
  <TitlesOfParts>
    <vt:vector size="10" baseType="lpstr">
      <vt:lpstr>Arial</vt:lpstr>
      <vt:lpstr>Calibri</vt:lpstr>
      <vt:lpstr>Calibri Light</vt:lpstr>
      <vt:lpstr>Office Theme</vt:lpstr>
      <vt:lpstr>Policy Response to Covid 19 in Japan and India and Future Outlook</vt:lpstr>
      <vt:lpstr>Covid 19: Overview</vt:lpstr>
      <vt:lpstr>Indian Macroeconomic Response</vt:lpstr>
      <vt:lpstr>Healthcare Response in India</vt:lpstr>
      <vt:lpstr>Indian Covid Vaccination Status</vt:lpstr>
      <vt:lpstr>Going Forward</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Policy Response to Covid 19 in Japan and India and Future Outlook</dc:title>
  <dc:creator>Shwetank Sheel</dc:creator>
  <cp:lastModifiedBy>Shwetank Sheel</cp:lastModifiedBy>
  <cp:revision>6</cp:revision>
  <dcterms:created xsi:type="dcterms:W3CDTF">2022-03-18T14:34:03Z</dcterms:created>
  <dcterms:modified xsi:type="dcterms:W3CDTF">2022-03-22T07:01:07Z</dcterms:modified>
</cp:coreProperties>
</file>